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4630400" cy="82296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ours-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7" y="0"/>
            <a:ext cx="14622626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ours-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7" y="0"/>
            <a:ext cx="14622626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ours-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7" y="0"/>
            <a:ext cx="14622626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ours-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7" y="0"/>
            <a:ext cx="14622626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ours-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7" y="0"/>
            <a:ext cx="14622626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ours-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7" y="0"/>
            <a:ext cx="14622626" cy="8229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