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客户竞标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先试点，再放大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6家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3城试点 / 20家现有门店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3756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2044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8周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52044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项目执行周期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2648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936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48万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30936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含税预算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原野咖啡夏季新品传播竞标。现有20家门店，试点覆盖3座城市的6家门店。执行8周，含税总预算48万元。此次只申请试点，不承诺销量增长。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/ 06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客户竞标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先把试点边界说清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457200" cy="457200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17320" y="1691640"/>
            <a:ext cx="457200" cy="457200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194560" y="1691640"/>
            <a:ext cx="457200" cy="457200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971800" y="1691640"/>
            <a:ext cx="457200" cy="457200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49040" y="1691640"/>
            <a:ext cx="457200" cy="457200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26280" y="1691640"/>
            <a:ext cx="457200" cy="457200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303520" y="169164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80760" y="169164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0" y="169164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635240" y="169164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41732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9456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7180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4904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2628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30352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8076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635240" y="2423160"/>
            <a:ext cx="457200" cy="4572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31546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6家试点 / 20家门店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20家现有门店中选择6家试点，分布3座城市；门店与样本由客户确认。8周内验证统一新品视觉与门店内容的执行可行性，不以销量或曝光作为验收承诺。受众为品牌负责人、采购、门店运营。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06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客户竞标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一条主线，连接三个触点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线上：6视频 / 12海报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394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18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门店：6套物料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26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0350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22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复盘：1份报告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线“这一杯，留给夏天”。线上交付6条短视频、12张社交海报；门店交付6家试点店各一套可打印物料；复盘交付1份试点报告。统一视觉→线上兴趣→到店体验→反馈优化。客户提供商标、产品实拍和合规确认；不使用未授权人像与素材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06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客户竞标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8周，四次书面验收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1–2周 创意确认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4917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6060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7432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3–4周 内容交付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491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6634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8006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5–6周 6店上线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6065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720840" y="1737360"/>
            <a:ext cx="19431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858000" y="2249424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7–8周 复盘报告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：需求、素材清单与创意定稿，书面确认后制作。第3–4周：制作校对，第4周交付6视频与12海报。第5–6周：6家门店物料落地上线，客户协调门店执行。第7–8周：数据整理，第8周交付1份试点报告。每个节点含2轮修改；客户反馈延迟时双方重排工期。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06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客户竞标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48万元，按交付分配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554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策略创意 / 万元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468880" y="1554480"/>
            <a:ext cx="3291840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680960" y="1554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94360" y="20574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内容制作 / 万元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468880" y="2057400"/>
            <a:ext cx="4937760" cy="292608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0" y="20574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2560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门店物料 / 万元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468880" y="2560320"/>
            <a:ext cx="2743200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80960" y="25603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3063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管理复盘 / 万元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468880" y="3063240"/>
            <a:ext cx="2194560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80960" y="30632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税预算：策略与创意12万元，内容制作18万元，门店物料10万元，项目管理与复盘8万元；合计48万元。不含媒介购买费用；新增需求另行报价。付款：启动40%（19.2万元）、制作验收40%（19.2万元）、复盘验收20%（9.6万元）。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06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客户竞标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按约定验收，不作效果保量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数量与格式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394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18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书面确认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26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0350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22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责任与边界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收依据：约定数量、格式与书面确认；6视频、12海报、6店物料、1报告。客户承担素材与合规确认、门店协调。每节点2轮修改。媒介购买不包含，新增需求另报价；反馈延迟需重排。效果受渠道、门店执行、市场影响，不保证曝光或销量。提案有效期30天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06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客户竞标 PPT：原野咖啡夏季传播提案</dc:title>
  <dc:subject>虚构案例与数据；画面为 AI 示意，不代表真实客户或团队业绩。</dc:subject>
  <dc:creator>skilly</dc:creator>
  <cp:lastModifiedBy>skilly</cp:lastModifiedBy>
  <cp:revision>1</cp:revision>
  <dcterms:created xsi:type="dcterms:W3CDTF">2026-10-22T17:04:45Z</dcterms:created>
  <dcterms:modified xsi:type="dcterms:W3CDTF">2026-10-22T17:04:45Z</dcterms:modified>
</cp:coreProperties>
</file>