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含税预算 / 万元</c:v>
                </c:pt>
              </c:strCache>
            </c:strRef>
          </c:tx>
          <c:spPr>
            <a:solidFill>
              <a:srgbClr val="D3121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创意</c:v>
                  </c:pt>
                  <c:pt idx="1">
                    <c:v>制作</c:v>
                  </c:pt>
                  <c:pt idx="2">
                    <c:v>物料</c:v>
                  </c:pt>
                  <c:pt idx="3">
                    <c:v>复盘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Microsoft Ya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0"/>
          <c:min val="0"/>
        </c:scaling>
        <c:delete val="0"/>
        <c:axPos val="l"/>
        <c:majorGridlines>
          <c:spPr>
            <a:ln w="12700" cap="flat">
              <a:solidFill>
                <a:srgbClr val="DCE1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先试点，再放大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035040" y="1554480"/>
            <a:ext cx="2240280" cy="224028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080760" y="178308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8400" dirty="0"/>
          </a:p>
        </p:txBody>
      </p:sp>
      <p:sp>
        <p:nvSpPr>
          <p:cNvPr id="6" name="Text 4"/>
          <p:cNvSpPr/>
          <p:nvPr/>
        </p:nvSpPr>
        <p:spPr>
          <a:xfrm>
            <a:off x="6263640" y="2926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试点门店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737360"/>
            <a:ext cx="5303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把线上兴趣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接到到店体验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48640" y="34747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3座城市 · 8周执行 · 48万元含税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20家现有门店；只申请试点，不承诺销量增长。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1/6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先把试点边界说清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594360" y="2560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现有门店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743200" y="1920240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840480" y="15544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6400" dirty="0"/>
          </a:p>
        </p:txBody>
      </p:sp>
      <p:sp>
        <p:nvSpPr>
          <p:cNvPr id="8" name="Text 6"/>
          <p:cNvSpPr/>
          <p:nvPr/>
        </p:nvSpPr>
        <p:spPr>
          <a:xfrm>
            <a:off x="3840480" y="25603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3座城市的试点店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583680" y="1645920"/>
            <a:ext cx="1920240" cy="150876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1847088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8周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766560" y="25603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执行可行性验证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门店与样本由客户确认；不以销量或曝光验收。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2/6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一条主线，连接三个触点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94360" y="1645920"/>
            <a:ext cx="502920" cy="50292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70992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9436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线上兴趣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594360" y="28346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6条短视频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12张社交海报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502920" cy="50292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70992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38328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到店体验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3383280" y="28346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6家门店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各一套物料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172200" y="1645920"/>
            <a:ext cx="502920" cy="50292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170992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17220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反馈优化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6172200" y="28346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1份报告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用于下一轮优化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客户提供商标、实拍与合规确认；不使用未授权素材。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3/6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8周，四次书面验收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94360" y="1737360"/>
            <a:ext cx="1874520" cy="164592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21031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1–2周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94360" y="27889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创意与素材确认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651760" y="1737360"/>
            <a:ext cx="1874520" cy="164592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51760" y="21031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3–4周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2651760" y="27889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6视频 / 12海报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09160" y="1737360"/>
            <a:ext cx="1874520" cy="164592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21031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5–6周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4709160" y="27889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6店物料上线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766560" y="1737360"/>
            <a:ext cx="1874520" cy="164592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0" y="21031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7–8周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6766560" y="27889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1份试点报告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书面确认后制作；每节点2轮修改；客户协调门店，反馈延迟双方重排。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4/6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48万元，按交付分配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463040"/>
          <a:ext cx="5120640" cy="2423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126480" y="169164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48万元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897880" y="26060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40% → 40% → 20%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897880" y="3108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启动 / 制作验收 / 复盘验收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含税：策略创意12、内容18、物料10、管理复盘8万元。不含媒介；新增需求另报价。付款19.2 / 19.2 / 9.6万元。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5/6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按约定验收，不作效果保量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原野咖啡 / 夏季新品传播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94360" y="1645920"/>
            <a:ext cx="320040" cy="32004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645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约定数量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3108960" y="164592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6视频 · 12海报 · 6店 · 1报告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94360" y="2423160"/>
            <a:ext cx="320040" cy="32004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423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书面验收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108960" y="242316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数量、格式与客户确认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3200400"/>
            <a:ext cx="320040" cy="320040"/>
          </a:xfrm>
          <a:prstGeom prst="ellipse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3200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清晰边界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8960" y="3200400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不含媒介 / 不保曝光销量 / 有效30天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94360" y="4114800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客户负责素材合规与门店协调；每节点2轮修改，反馈延迟重排。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48640" y="470916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CE1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虚构客户与预算 · 非真实业绩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046720" y="4681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6/6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客户竞标 PPT：原野咖啡夏季传播提案</dc:title>
  <dc:subject>PptxGenJS Presentation</dc:subject>
  <dc:creator>skilly</dc:creator>
  <cp:lastModifiedBy>skilly</cp:lastModifiedBy>
  <cp:revision>1</cp:revision>
  <dcterms:created xsi:type="dcterms:W3CDTF">2026-10-22T17:18:19Z</dcterms:created>
  <dcterms:modified xsi:type="dcterms:W3CDTF">2026-10-22T17:18:19Z</dcterms:modified>
</cp:coreProperties>
</file>