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年度述职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把客户经营，做成可复盘的工作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32家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负责订阅客户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33756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2044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90%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52044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按金额续约率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2648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936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1,176万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30936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期末ARR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2026年度述职，虚构客户成功经理，华东区域负责32个订阅客户。年初ARR1200万元，期末ARR1176万元；按金额续约率90%。不计新签客户，非真实个人业绩。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/ 06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年度述职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留住1080万，再扩容96万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554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期初ARR / 万元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468880" y="1554480"/>
            <a:ext cx="4937760" cy="292608"/>
          </a:xfrm>
          <a:prstGeom prst="rect">
            <a:avLst/>
          </a:prstGeom>
          <a:solidFill>
            <a:srgbClr val="555B63"/>
          </a:solidFill>
          <a:ln w="12700">
            <a:solidFill>
              <a:srgbClr val="555B6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680960" y="1554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1200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94360" y="20574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续约存量 / 万元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468880" y="2057400"/>
            <a:ext cx="4443984" cy="292608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0960" y="20574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1080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2560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扩容 / 万元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468880" y="2560320"/>
            <a:ext cx="395021" cy="292608"/>
          </a:xfrm>
          <a:prstGeom prst="rect">
            <a:avLst/>
          </a:prstGeom>
          <a:solidFill>
            <a:srgbClr val="555B63"/>
          </a:solidFill>
          <a:ln w="12700">
            <a:solidFill>
              <a:srgbClr val="555B6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680960" y="25603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96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3063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期末ARR / 万元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468880" y="3063240"/>
            <a:ext cx="4839005" cy="292608"/>
          </a:xfrm>
          <a:prstGeom prst="rect">
            <a:avLst/>
          </a:prstGeom>
          <a:solidFill>
            <a:srgbClr val="555B63"/>
          </a:solidFill>
          <a:ln w="12700">
            <a:solidFill>
              <a:srgbClr val="555B6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80960" y="3063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1176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ARR口径，单位万元：期初1200，流失120，续约存量1080，扩容96，期末1176；1200−120+96=1176。金额续约率1080/1200=90%；期末/期初=98%，含扩容，不含新签。ARR为年度经常性收入，不等同当年确认收入或现金回款。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/ 06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年度述职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32个客户，全量健康评估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年初：8家红灯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9436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1732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82880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4028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5176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06324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7472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9436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0584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41732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2880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4028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65176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06324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7472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0584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41732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82880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4028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5176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06324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47472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9436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0584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41732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82880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24028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5176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06324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47472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937760" y="1371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年末：5家红灯</a:t>
            </a:r>
            <a:endParaRPr lang="en-US" sz="1800" dirty="0"/>
          </a:p>
        </p:txBody>
      </p:sp>
      <p:sp>
        <p:nvSpPr>
          <p:cNvPr id="38" name="Shape 36"/>
          <p:cNvSpPr/>
          <p:nvPr/>
        </p:nvSpPr>
        <p:spPr>
          <a:xfrm>
            <a:off x="498348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9496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80644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21792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629400" y="1920240"/>
            <a:ext cx="219456" cy="219456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040880" y="1920240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452360" y="1920240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863840" y="1920240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98348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39496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80644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21792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62940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04088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45236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863840" y="2267712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98348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39496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580644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21792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662940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704088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45236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7863840" y="2615184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98348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39496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580644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21792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662940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04088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45236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7863840" y="2962656"/>
            <a:ext cx="219456" cy="219456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健康评估覆盖32/32客户。红灯客户由年初8家变年末5家；非红灯分别24家与27家。两个时点的快照，不等同挽回3家或证明因果。组合不含新签；客户名称与经营数据均为虚构。</a:t>
            </a:r>
            <a:endParaRPr lang="en-US" sz="1250" dirty="0"/>
          </a:p>
        </p:txBody>
      </p:sp>
      <p:sp>
        <p:nvSpPr>
          <p:cNvPr id="71" name="Text 69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72" name="Text 70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/ 06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年度述职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让续约动作提前发生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提前120日 续约计划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394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918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9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290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每季度 业务回顾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826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0350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722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上线前30日 风险检查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个人工作机制：每季度业务回顾；上线前30日风险检查；续约前120日启动计划。覆盖负责的32个客户，健康评估32/32。客户决策、产品与销售协作共同影响结果，不能把组合收入全部归为个人贡献。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/ 06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年度述职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复盘要区分动作和结果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个人动作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394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918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9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290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协作记录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826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0350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722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业务结果 ≠ 个人因果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知结果：金额续约率90%，扩容ARR96万元，期末红灯5家。可归属动作：季度回顾、上线前30日检查、续约前120日计划。局限：没有对照组，不能证明动作导致收入变化；红灯下降是快照差异。下一步保留协作记录与风险关闭证据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/ 06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年度述职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2027，让目标有检查点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Q1 风险台账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4917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6060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7432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Q2 续约计划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491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6634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8006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Q3 扩容机会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6065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7208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8580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Q4 年度复盘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2027计划目标：金额续约率≥92%，期末红灯客户≤4家，扩容ARR≥120万元。均为目标，不是预测或承诺；新签仍不计入组合。Q1完善风险台账，Q2复核续约计划，Q3盘点扩容机会，Q4年度复盘。口径保持与2026一致。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 / 06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年度述职 PPT：客户成功经理年度复盘</dc:title>
  <dc:subject>虚构案例与数据；画面为 AI 示意，不代表真实客户或团队业绩。</dc:subject>
  <dc:creator>skilly</dc:creator>
  <cp:lastModifiedBy>skilly</cp:lastModifiedBy>
  <cp:revision>1</cp:revision>
  <dcterms:created xsi:type="dcterms:W3CDTF">2026-10-22T17:04:45Z</dcterms:created>
  <dcterms:modified xsi:type="dcterms:W3CDTF">2026-10-22T17:04:45Z</dcterms:modified>
</cp:coreProperties>
</file>